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Quicksand" charset="1" panose="00000600000000000000"/>
      <p:regular r:id="rId10"/>
    </p:embeddedFont>
    <p:embeddedFont>
      <p:font typeface="Quicksand Bold" charset="1" panose="00000800000000000000"/>
      <p:regular r:id="rId11"/>
    </p:embeddedFont>
    <p:embeddedFont>
      <p:font typeface="More Sugar Thin" charset="1" panose="000000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slides/slide1.xml" Type="http://schemas.openxmlformats.org/officeDocument/2006/relationships/slide"/><Relationship Id="rId14" Target="slides/slide2.xml" Type="http://schemas.openxmlformats.org/officeDocument/2006/relationships/slide"/><Relationship Id="rId15" Target="slides/slide3.xml" Type="http://schemas.openxmlformats.org/officeDocument/2006/relationships/slide"/><Relationship Id="rId16" Target="slides/slide4.xml" Type="http://schemas.openxmlformats.org/officeDocument/2006/relationships/slide"/><Relationship Id="rId17" Target="slides/slide5.xml" Type="http://schemas.openxmlformats.org/officeDocument/2006/relationships/slide"/><Relationship Id="rId18" Target="slides/slide6.xml" Type="http://schemas.openxmlformats.org/officeDocument/2006/relationships/slide"/><Relationship Id="rId19" Target="slides/slide7.xml" Type="http://schemas.openxmlformats.org/officeDocument/2006/relationships/slide"/><Relationship Id="rId2" Target="presProps.xml" Type="http://schemas.openxmlformats.org/officeDocument/2006/relationships/presProps"/><Relationship Id="rId20" Target="slides/slide8.xml" Type="http://schemas.openxmlformats.org/officeDocument/2006/relationships/slide"/><Relationship Id="rId21" Target="slides/slide9.xml" Type="http://schemas.openxmlformats.org/officeDocument/2006/relationships/slide"/><Relationship Id="rId22" Target="slides/slide10.xml" Type="http://schemas.openxmlformats.org/officeDocument/2006/relationships/slide"/><Relationship Id="rId23" Target="slides/slide11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12" Target="../media/image30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08721" y="-2562156"/>
            <a:ext cx="19705443" cy="1970544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8643688">
            <a:off x="-2563735" y="1754240"/>
            <a:ext cx="19720851" cy="15453976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-1283277" y="-285750"/>
            <a:ext cx="3086100" cy="13632873"/>
            <a:chOff x="0" y="0"/>
            <a:chExt cx="812800" cy="3590551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812800" cy="3590551"/>
            </a:xfrm>
            <a:custGeom>
              <a:avLst/>
              <a:gdLst/>
              <a:ahLst/>
              <a:cxnLst/>
              <a:rect r="r" b="b" t="t" l="l"/>
              <a:pathLst>
                <a:path h="359055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590551"/>
                  </a:lnTo>
                  <a:lnTo>
                    <a:pt x="0" y="3590551"/>
                  </a:lnTo>
                  <a:close/>
                </a:path>
              </a:pathLst>
            </a:custGeom>
            <a:solidFill>
              <a:srgbClr val="7B6C52"/>
            </a:solidFill>
            <a:ln w="104775">
              <a:solidFill>
                <a:srgbClr val="4B412E"/>
              </a:solidFill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1884218" y="-285750"/>
            <a:ext cx="3086100" cy="13347123"/>
            <a:chOff x="0" y="0"/>
            <a:chExt cx="812800" cy="3515292"/>
          </a:xfrm>
        </p:grpSpPr>
        <p:sp>
          <p:nvSpPr>
            <p:cNvPr name="Freeform 8" id="8"/>
            <p:cNvSpPr/>
            <p:nvPr/>
          </p:nvSpPr>
          <p:spPr>
            <a:xfrm flipH="false" flipV="false">
              <a:off x="0" y="0"/>
              <a:ext cx="812800" cy="3515292"/>
            </a:xfrm>
            <a:custGeom>
              <a:avLst/>
              <a:gdLst/>
              <a:ahLst/>
              <a:cxnLst/>
              <a:rect r="r" b="b" t="t" l="l"/>
              <a:pathLst>
                <a:path h="351529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515292"/>
                  </a:lnTo>
                  <a:lnTo>
                    <a:pt x="0" y="3515292"/>
                  </a:lnTo>
                  <a:close/>
                </a:path>
              </a:pathLst>
            </a:custGeom>
            <a:solidFill>
              <a:srgbClr val="7B6C52"/>
            </a:solidFill>
            <a:ln w="38100">
              <a:solidFill>
                <a:srgbClr val="4B412E"/>
              </a:solidFill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138057" y="1691075"/>
            <a:ext cx="11935173" cy="696681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353279">
            <a:off x="6486601" y="2352389"/>
            <a:ext cx="1405257" cy="892338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707568">
            <a:off x="13086542" y="2240728"/>
            <a:ext cx="3300300" cy="108609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493" t="53101" r="0" b="0"/>
          <a:stretch>
            <a:fillRect/>
          </a:stretch>
        </p:blipFill>
        <p:spPr>
          <a:xfrm flipH="false" flipV="false" rot="-8216884">
            <a:off x="14013568" y="1510739"/>
            <a:ext cx="2173410" cy="192979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766251" y="7423828"/>
            <a:ext cx="3897838" cy="41148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631704" y="8057470"/>
            <a:ext cx="4820850" cy="1200830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6979509" y="2209397"/>
            <a:ext cx="6092878" cy="2862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8"/>
              </a:lnSpc>
            </a:pPr>
            <a:r>
              <a:rPr lang="en-US" sz="10180">
                <a:solidFill>
                  <a:srgbClr val="494949"/>
                </a:solidFill>
                <a:latin typeface="More Sugar Thin"/>
              </a:rPr>
              <a:t>TOA NAFASI</a:t>
            </a:r>
          </a:p>
        </p:txBody>
      </p:sp>
      <p:sp>
        <p:nvSpPr>
          <p:cNvPr name="AutoShape 17" id="17"/>
          <p:cNvSpPr/>
          <p:nvPr/>
        </p:nvSpPr>
        <p:spPr>
          <a:xfrm>
            <a:off x="5384312" y="5953845"/>
            <a:ext cx="9352380" cy="1905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5429453" y="6911540"/>
            <a:ext cx="9352380" cy="1905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9" id="19"/>
          <p:cNvSpPr txBox="true"/>
          <p:nvPr/>
        </p:nvSpPr>
        <p:spPr>
          <a:xfrm rot="0">
            <a:off x="6161747" y="6161230"/>
            <a:ext cx="7485736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>
                <a:solidFill>
                  <a:srgbClr val="494949"/>
                </a:solidFill>
                <a:latin typeface="Quicksand"/>
              </a:rPr>
              <a:t>Welcome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6137" r="0" b="6137"/>
          <a:stretch>
            <a:fillRect/>
          </a:stretch>
        </p:blipFill>
        <p:spPr>
          <a:xfrm flipH="false" flipV="false" rot="0">
            <a:off x="1017305" y="390721"/>
            <a:ext cx="16253391" cy="95055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08721" y="-2562156"/>
            <a:ext cx="19705443" cy="1970544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8643688">
            <a:off x="-2563735" y="1754240"/>
            <a:ext cx="19720851" cy="15453976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-1283277" y="-285750"/>
            <a:ext cx="3086100" cy="13632873"/>
            <a:chOff x="0" y="0"/>
            <a:chExt cx="812800" cy="3590551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812800" cy="3590551"/>
            </a:xfrm>
            <a:custGeom>
              <a:avLst/>
              <a:gdLst/>
              <a:ahLst/>
              <a:cxnLst/>
              <a:rect r="r" b="b" t="t" l="l"/>
              <a:pathLst>
                <a:path h="359055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590551"/>
                  </a:lnTo>
                  <a:lnTo>
                    <a:pt x="0" y="3590551"/>
                  </a:lnTo>
                  <a:close/>
                </a:path>
              </a:pathLst>
            </a:custGeom>
            <a:solidFill>
              <a:srgbClr val="7B6C52"/>
            </a:solidFill>
            <a:ln w="104775">
              <a:solidFill>
                <a:srgbClr val="4B412E"/>
              </a:solidFill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1884218" y="-285750"/>
            <a:ext cx="3086100" cy="13347123"/>
            <a:chOff x="0" y="0"/>
            <a:chExt cx="812800" cy="3515292"/>
          </a:xfrm>
        </p:grpSpPr>
        <p:sp>
          <p:nvSpPr>
            <p:cNvPr name="Freeform 8" id="8"/>
            <p:cNvSpPr/>
            <p:nvPr/>
          </p:nvSpPr>
          <p:spPr>
            <a:xfrm flipH="false" flipV="false">
              <a:off x="0" y="0"/>
              <a:ext cx="812800" cy="3515292"/>
            </a:xfrm>
            <a:custGeom>
              <a:avLst/>
              <a:gdLst/>
              <a:ahLst/>
              <a:cxnLst/>
              <a:rect r="r" b="b" t="t" l="l"/>
              <a:pathLst>
                <a:path h="351529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515292"/>
                  </a:lnTo>
                  <a:lnTo>
                    <a:pt x="0" y="3515292"/>
                  </a:lnTo>
                  <a:close/>
                </a:path>
              </a:pathLst>
            </a:custGeom>
            <a:solidFill>
              <a:srgbClr val="7B6C52"/>
            </a:solidFill>
            <a:ln w="38100">
              <a:solidFill>
                <a:srgbClr val="4B412E"/>
              </a:solidFill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353279">
            <a:off x="6486601" y="2352389"/>
            <a:ext cx="1405257" cy="892338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 rot="0">
            <a:off x="2378240" y="1257662"/>
            <a:ext cx="15295418" cy="7387459"/>
            <a:chOff x="0" y="0"/>
            <a:chExt cx="4028423" cy="1945668"/>
          </a:xfrm>
        </p:grpSpPr>
        <p:sp>
          <p:nvSpPr>
            <p:cNvPr name="Freeform 12" id="12"/>
            <p:cNvSpPr/>
            <p:nvPr/>
          </p:nvSpPr>
          <p:spPr>
            <a:xfrm flipH="false" flipV="false">
              <a:off x="0" y="0"/>
              <a:ext cx="4028423" cy="1945668"/>
            </a:xfrm>
            <a:custGeom>
              <a:avLst/>
              <a:gdLst/>
              <a:ahLst/>
              <a:cxnLst/>
              <a:rect r="r" b="b" t="t" l="l"/>
              <a:pathLst>
                <a:path h="1945668" w="4028423">
                  <a:moveTo>
                    <a:pt x="0" y="0"/>
                  </a:moveTo>
                  <a:lnTo>
                    <a:pt x="4028423" y="0"/>
                  </a:lnTo>
                  <a:lnTo>
                    <a:pt x="4028423" y="1945668"/>
                  </a:lnTo>
                  <a:lnTo>
                    <a:pt x="0" y="194566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201882" y="4080050"/>
            <a:ext cx="16270829" cy="1893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79"/>
              </a:lnSpc>
            </a:pPr>
            <a:r>
              <a:rPr lang="en-US" sz="13345">
                <a:solidFill>
                  <a:srgbClr val="494949"/>
                </a:solidFill>
                <a:latin typeface="More Sugar Thin"/>
              </a:rPr>
              <a:t>THANK YOU</a:t>
            </a:r>
          </a:p>
        </p:txBody>
      </p:sp>
      <p:sp>
        <p:nvSpPr>
          <p:cNvPr name="AutoShape 15" id="15"/>
          <p:cNvSpPr/>
          <p:nvPr/>
        </p:nvSpPr>
        <p:spPr>
          <a:xfrm>
            <a:off x="2635133" y="2013385"/>
            <a:ext cx="14781630" cy="2381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>
            <a:off x="2635133" y="2798558"/>
            <a:ext cx="14781630" cy="2381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2635133" y="5937825"/>
            <a:ext cx="14781630" cy="2381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2635133" y="3589542"/>
            <a:ext cx="14781630" cy="2381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>
            <a:off x="2635133" y="6733163"/>
            <a:ext cx="14781630" cy="2381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2635133" y="7524147"/>
            <a:ext cx="14781630" cy="2381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702776">
            <a:off x="14436746" y="2867266"/>
            <a:ext cx="1200907" cy="1389766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362776" y="5419588"/>
            <a:ext cx="6571011" cy="1111098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880583">
            <a:off x="4121833" y="1449895"/>
            <a:ext cx="834325" cy="1150792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2493" t="53101" r="0" b="0"/>
          <a:stretch>
            <a:fillRect/>
          </a:stretch>
        </p:blipFill>
        <p:spPr>
          <a:xfrm flipH="false" flipV="false" rot="-9112959">
            <a:off x="8387176" y="3108049"/>
            <a:ext cx="1900240" cy="168724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651961">
            <a:off x="15112614" y="6378946"/>
            <a:ext cx="4293373" cy="45323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5808" r="3290" b="5432"/>
          <a:stretch>
            <a:fillRect/>
          </a:stretch>
        </p:blipFill>
        <p:spPr>
          <a:xfrm flipH="false" flipV="false" rot="0">
            <a:off x="2250967" y="474519"/>
            <a:ext cx="16037033" cy="98124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9109" t="0" r="7981" b="0"/>
          <a:stretch>
            <a:fillRect/>
          </a:stretch>
        </p:blipFill>
        <p:spPr>
          <a:xfrm flipH="false" flipV="false" rot="0">
            <a:off x="3303913" y="776108"/>
            <a:ext cx="11827956" cy="95108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0022" t="10760" r="0" b="1243"/>
          <a:stretch>
            <a:fillRect/>
          </a:stretch>
        </p:blipFill>
        <p:spPr>
          <a:xfrm flipH="false" flipV="false" rot="0">
            <a:off x="0" y="1028700"/>
            <a:ext cx="14200241" cy="9258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633" t="0" r="2633" b="9761"/>
          <a:stretch>
            <a:fillRect/>
          </a:stretch>
        </p:blipFill>
        <p:spPr>
          <a:xfrm flipH="false" flipV="false" rot="0">
            <a:off x="1567477" y="523516"/>
            <a:ext cx="15374720" cy="97634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5808" t="0" r="5808" b="0"/>
          <a:stretch>
            <a:fillRect/>
          </a:stretch>
        </p:blipFill>
        <p:spPr>
          <a:xfrm flipH="false" flipV="false" rot="0">
            <a:off x="2415389" y="1028700"/>
            <a:ext cx="13457222" cy="85646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734" t="0" r="5009" b="0"/>
          <a:stretch>
            <a:fillRect/>
          </a:stretch>
        </p:blipFill>
        <p:spPr>
          <a:xfrm flipH="false" flipV="false" rot="0">
            <a:off x="1850709" y="0"/>
            <a:ext cx="1423560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5169" r="0" b="5169"/>
          <a:stretch>
            <a:fillRect/>
          </a:stretch>
        </p:blipFill>
        <p:spPr>
          <a:xfrm flipH="false" flipV="false" rot="0">
            <a:off x="0" y="1028700"/>
            <a:ext cx="15488945" cy="9258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816760" y="258673"/>
            <a:ext cx="14654481" cy="97696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DAFefGL8bB4</dc:identifier>
  <dcterms:modified xsi:type="dcterms:W3CDTF">2011-08-01T06:04:30Z</dcterms:modified>
  <cp:revision>1</cp:revision>
  <dc:title>Welcome</dc:title>
</cp:coreProperties>
</file>