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5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77C6F-A127-4C4F-B2D7-79FF73BD308F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BD54E-049B-44A3-85D1-DDE883CE8C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243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77C6F-A127-4C4F-B2D7-79FF73BD308F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BD54E-049B-44A3-85D1-DDE883CE8C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330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77C6F-A127-4C4F-B2D7-79FF73BD308F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BD54E-049B-44A3-85D1-DDE883CE8C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320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77C6F-A127-4C4F-B2D7-79FF73BD308F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BD54E-049B-44A3-85D1-DDE883CE8C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528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77C6F-A127-4C4F-B2D7-79FF73BD308F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BD54E-049B-44A3-85D1-DDE883CE8C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961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77C6F-A127-4C4F-B2D7-79FF73BD308F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BD54E-049B-44A3-85D1-DDE883CE8C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741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77C6F-A127-4C4F-B2D7-79FF73BD308F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BD54E-049B-44A3-85D1-DDE883CE8C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986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77C6F-A127-4C4F-B2D7-79FF73BD308F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BD54E-049B-44A3-85D1-DDE883CE8C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171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77C6F-A127-4C4F-B2D7-79FF73BD308F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BD54E-049B-44A3-85D1-DDE883CE8C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451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77C6F-A127-4C4F-B2D7-79FF73BD308F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BD54E-049B-44A3-85D1-DDE883CE8C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750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77C6F-A127-4C4F-B2D7-79FF73BD308F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BD54E-049B-44A3-85D1-DDE883CE8C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823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77C6F-A127-4C4F-B2D7-79FF73BD308F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ABD54E-049B-44A3-85D1-DDE883CE8C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963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68" t="10645" r="7391" b="8112"/>
          <a:stretch/>
        </p:blipFill>
        <p:spPr bwMode="auto">
          <a:xfrm>
            <a:off x="0" y="30948"/>
            <a:ext cx="9144000" cy="682705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29897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Endo</dc:creator>
  <cp:lastModifiedBy>Endo</cp:lastModifiedBy>
  <cp:revision>1</cp:revision>
  <dcterms:created xsi:type="dcterms:W3CDTF">2026-08-04T13:42:55Z</dcterms:created>
  <dcterms:modified xsi:type="dcterms:W3CDTF">2026-08-04T13:44:47Z</dcterms:modified>
</cp:coreProperties>
</file>